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31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9179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0173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7267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27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094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2518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317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663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239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738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8018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0339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riramSrira/S-Sriram-au810021239047/tree/main"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smtClean="0">
                <a:solidFill>
                  <a:srgbClr val="2F5496"/>
                </a:solidFill>
                <a:latin typeface="Arial"/>
                <a:ea typeface="Arial"/>
                <a:cs typeface="Arial"/>
                <a:sym typeface="Arial"/>
              </a:rPr>
              <a:t>sriram</a:t>
            </a:r>
            <a:r>
              <a:rPr lang="en-US" sz="2000" b="1" dirty="0" smtClean="0">
                <a:solidFill>
                  <a:srgbClr val="2F5496"/>
                </a:solidFill>
                <a:latin typeface="Arial"/>
                <a:ea typeface="Arial"/>
                <a:cs typeface="Arial"/>
                <a:sym typeface="Arial"/>
              </a:rPr>
              <a:t>  s – AU810021239047</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657681" y="3184281"/>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IN" dirty="0" err="1">
                <a:hlinkClick r:id="rId3"/>
              </a:rPr>
              <a:t>SriramSrira</a:t>
            </a:r>
            <a:r>
              <a:rPr lang="en-IN">
                <a:hlinkClick r:id="rId3"/>
              </a:rPr>
              <a:t>/S-Sriram-au810021239047 (github.com)</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S-Sriram-au810021239047_au8100212349047 sriram .ipynb at main · SriramSrira_S-Sriram-au810021239047 and 2 more pages - Personal 3 - Microsoft​ Edge 2024-04-25 19-17-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1014" y="1598321"/>
            <a:ext cx="8760031" cy="468570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527</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Praveen</cp:lastModifiedBy>
  <cp:revision>4</cp:revision>
  <dcterms:modified xsi:type="dcterms:W3CDTF">2024-04-25T13:54:15Z</dcterms:modified>
</cp:coreProperties>
</file>